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7588" cy="6858000"/>
  <p:notesSz cx="6832600" cy="9979025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95" autoAdjust="0"/>
  </p:normalViewPr>
  <p:slideViewPr>
    <p:cSldViewPr>
      <p:cViewPr varScale="1">
        <p:scale>
          <a:sx n="69" d="100"/>
          <a:sy n="69" d="100"/>
        </p:scale>
        <p:origin x="-130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32600" cy="99790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Arial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71913" y="0"/>
            <a:ext cx="2959100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14375" y="747713"/>
            <a:ext cx="5405438" cy="37417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4213" y="4740275"/>
            <a:ext cx="5465762" cy="4489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477375"/>
            <a:ext cx="2962275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Arial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71913" y="9477375"/>
            <a:ext cx="2959100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542BEDC5-F5E3-42A1-90D7-482946CD874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605E5A6-D90C-48A4-9052-45C57642ED56}" type="slidenum">
              <a:rPr lang="en-GB"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en-GB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56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4375" y="747713"/>
            <a:ext cx="5407025" cy="3743325"/>
          </a:xfrm>
          <a:solidFill>
            <a:srgbClr val="FFFFFF"/>
          </a:solidFill>
          <a:ln/>
        </p:spPr>
      </p:sp>
      <p:sp>
        <p:nvSpPr>
          <p:cNvPr id="256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4213" y="4740275"/>
            <a:ext cx="5467350" cy="4492625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72177-52C8-4E3F-952A-5B4E480EC955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ECFE8-71A3-4042-917A-6BD369A960A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128588"/>
            <a:ext cx="222726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128588"/>
            <a:ext cx="653415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00E2D-80B6-4B44-9BD2-9CF8016577E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09342-1D8D-4B15-9214-BAD792AB6A1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884D5-7547-4310-AB6B-4FB7B2B1CBB5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99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7613" y="1600200"/>
            <a:ext cx="43815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3C014-A904-4889-8872-14AD84F71AF5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3F4F3-FD44-4E2D-B4E2-4A2E1ADA8ED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3D442-040B-4E5F-9113-51D175883F3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26730-C0F6-48A9-9600-5F779AE14796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3E1DF-927C-4AB2-9871-1D042C9BD1D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DED8A-D858-4C2E-9D77-18AFBD04D66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28588"/>
            <a:ext cx="89138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título de texto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38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em estrutura de tópicos</a:t>
            </a:r>
          </a:p>
          <a:p>
            <a:pPr lvl="1"/>
            <a:r>
              <a:rPr lang="en-GB" smtClean="0"/>
              <a:t>Segundo Nível da Estrutura de Tópicos</a:t>
            </a:r>
          </a:p>
          <a:p>
            <a:pPr lvl="2"/>
            <a:r>
              <a:rPr lang="en-GB" smtClean="0"/>
              <a:t>Terceiro Nível da Estrutura de Tópicos</a:t>
            </a:r>
          </a:p>
          <a:p>
            <a:pPr lvl="3"/>
            <a:r>
              <a:rPr lang="en-GB" smtClean="0"/>
              <a:t>Quarto Nível da Estrutura de Tópicos</a:t>
            </a:r>
          </a:p>
          <a:p>
            <a:pPr lvl="4"/>
            <a:r>
              <a:rPr lang="en-GB" smtClean="0"/>
              <a:t>Quinto Nível da Estrutura de Tópicos</a:t>
            </a:r>
          </a:p>
          <a:p>
            <a:pPr lvl="4"/>
            <a:r>
              <a:rPr lang="en-GB" smtClean="0"/>
              <a:t>Sexto Nível da Estrutura de Tópicos</a:t>
            </a:r>
          </a:p>
          <a:p>
            <a:pPr lvl="4"/>
            <a:r>
              <a:rPr lang="en-GB" smtClean="0"/>
              <a:t>Sétimo Nível da Estrutura de Tópicos</a:t>
            </a:r>
          </a:p>
          <a:p>
            <a:pPr lvl="4"/>
            <a:r>
              <a:rPr lang="en-GB" smtClean="0"/>
              <a:t>Oitavo Nível da Estrutura de Tópicos</a:t>
            </a:r>
          </a:p>
          <a:p>
            <a:pPr lvl="4"/>
            <a:r>
              <a:rPr lang="en-GB" smtClean="0"/>
              <a:t>Nono Nível da Estrutura de Tópicos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95300" y="6308725"/>
            <a:ext cx="2311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Arial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384550" y="6308725"/>
            <a:ext cx="31369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099300" y="6356350"/>
            <a:ext cx="23098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898989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02830D41-88AC-4EDC-BB1E-9177C07B8E5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3" cstate="print"/>
          <a:srcRect t="1228" b="6775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4" charset="0"/>
          <a:ea typeface="Lucida Sans Unicode" pitchFamily="34" charset="0"/>
          <a:cs typeface="Lucida Sans Unicode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4" charset="0"/>
          <a:ea typeface="Lucida Sans Unicode" pitchFamily="34" charset="0"/>
          <a:cs typeface="Lucida Sans Unicode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4" charset="0"/>
          <a:ea typeface="Lucida Sans Unicode" pitchFamily="34" charset="0"/>
          <a:cs typeface="Lucida Sans Unicode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4" charset="0"/>
          <a:ea typeface="Lucida Sans Unicode" pitchFamily="34" charset="0"/>
          <a:cs typeface="Lucida Sans Unicode" pitchFamily="34" charset="0"/>
        </a:defRPr>
      </a:lvl5pPr>
      <a:lvl6pPr marL="4572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4" charset="0"/>
          <a:ea typeface="Lucida Sans Unicode" pitchFamily="34" charset="0"/>
          <a:cs typeface="Lucida Sans Unicode" pitchFamily="34" charset="0"/>
        </a:defRPr>
      </a:lvl6pPr>
      <a:lvl7pPr marL="9144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4" charset="0"/>
          <a:ea typeface="Lucida Sans Unicode" pitchFamily="34" charset="0"/>
          <a:cs typeface="Lucida Sans Unicode" pitchFamily="34" charset="0"/>
        </a:defRPr>
      </a:lvl7pPr>
      <a:lvl8pPr marL="1371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4" charset="0"/>
          <a:ea typeface="Lucida Sans Unicode" pitchFamily="34" charset="0"/>
          <a:cs typeface="Lucida Sans Unicode" pitchFamily="34" charset="0"/>
        </a:defRPr>
      </a:lvl8pPr>
      <a:lvl9pPr marL="18288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4" charset="0"/>
        <a:defRPr sz="4400">
          <a:solidFill>
            <a:srgbClr val="000000"/>
          </a:solidFill>
          <a:latin typeface="Calibri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539750" y="1979613"/>
            <a:ext cx="9180513" cy="2519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spcBef>
                <a:spcPts val="350"/>
              </a:spcBef>
              <a:buClr>
                <a:srgbClr val="31B6F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400">
              <a:solidFill>
                <a:srgbClr val="000066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239810" y="785794"/>
            <a:ext cx="2071702" cy="2106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pt-BR" sz="800" b="1" dirty="0" smtClean="0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lang="pt-BR" sz="2800" dirty="0" smtClean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800" b="1" dirty="0" smtClean="0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lang="pt-BR" sz="2800" dirty="0" smtClean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t-BR" sz="800" b="1" dirty="0" smtClean="0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lang="pt-BR" sz="280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pt-BR" b="1" dirty="0" smtClean="0">
                <a:latin typeface="Arial"/>
                <a:ea typeface="Times New Roman"/>
              </a:rPr>
              <a:t> </a:t>
            </a:r>
            <a:endParaRPr lang="pt-BR" sz="280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pt-BR" b="1" dirty="0" smtClean="0">
                <a:latin typeface="Arial"/>
                <a:ea typeface="Times New Roman"/>
              </a:rPr>
              <a:t> </a:t>
            </a:r>
            <a:endParaRPr lang="pt-BR" sz="280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pt-BR" b="1" dirty="0" smtClean="0">
                <a:latin typeface="Arial"/>
                <a:ea typeface="Times New Roman"/>
              </a:rPr>
              <a:t> </a:t>
            </a:r>
            <a:endParaRPr lang="pt-BR" sz="2800" dirty="0" smtClean="0">
              <a:latin typeface="Times New Roman"/>
              <a:ea typeface="Times New Roman"/>
            </a:endParaRPr>
          </a:p>
          <a:p>
            <a:endParaRPr lang="pt-BR" dirty="0"/>
          </a:p>
        </p:txBody>
      </p:sp>
      <p:pic>
        <p:nvPicPr>
          <p:cNvPr id="2" name="Picture 2" descr="C:\Users\03439-8\Desktop\Pais - UERT 20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4088" y="0"/>
            <a:ext cx="5143500" cy="6858000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/>
        </p:nvSpPr>
        <p:spPr>
          <a:xfrm>
            <a:off x="0" y="285728"/>
            <a:ext cx="4739480" cy="644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b="1" dirty="0" smtClean="0">
                <a:solidFill>
                  <a:schemeClr val="accent2"/>
                </a:solidFill>
              </a:rPr>
              <a:t>MENSAGEM AOS PAIS</a:t>
            </a:r>
          </a:p>
          <a:p>
            <a:endParaRPr lang="pt-BR" sz="1200" dirty="0" smtClean="0">
              <a:solidFill>
                <a:schemeClr val="accent2"/>
              </a:solidFill>
            </a:endParaRPr>
          </a:p>
          <a:p>
            <a:r>
              <a:rPr lang="pt-BR" sz="1200" dirty="0" smtClean="0">
                <a:solidFill>
                  <a:schemeClr val="accent2"/>
                </a:solidFill>
              </a:rPr>
              <a:t>Pai, obrigado pela vida!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Pela coberta que me aquece,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Pelo teto que me abriga,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Por tua presença amiga.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/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Pai, obrigado pelos doces,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Pelos presentes,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Pelos passeios na praça.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/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Pai, obrigado pela proteção,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E pelos braços cansados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No final da jornada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Para que nada me faltasse.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/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Pai, obrigado pelas noites em claro,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Quando o dinheiro não deu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E mesmo assim,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Nunca nos abandonaste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Porque me castigaste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Quando eu estava errado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E por tentar me mostrar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O caminho da verdade.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/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Pai, obrigado por tantas vezes que abdicaste,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Teus sonhos para realizar os meus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E abriste mão das tuas vontades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Para realizar meus caprichos.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/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Pai, obrigado porque tu existes!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Porque és meu pai,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E porque toda tarde,</a:t>
            </a:r>
            <a:br>
              <a:rPr lang="pt-BR" sz="1200" dirty="0" smtClean="0">
                <a:solidFill>
                  <a:schemeClr val="accent2"/>
                </a:solidFill>
              </a:rPr>
            </a:br>
            <a:r>
              <a:rPr lang="pt-BR" sz="1200" dirty="0" smtClean="0">
                <a:solidFill>
                  <a:schemeClr val="accent2"/>
                </a:solidFill>
              </a:rPr>
              <a:t>voltas pra casa.</a:t>
            </a:r>
          </a:p>
          <a:p>
            <a:endParaRPr lang="pt-BR" sz="1200" dirty="0" smtClean="0">
              <a:solidFill>
                <a:schemeClr val="accent2"/>
              </a:solidFill>
            </a:endParaRPr>
          </a:p>
          <a:p>
            <a:r>
              <a:rPr lang="pt-BR" sz="1200" b="1" i="1" dirty="0" smtClean="0">
                <a:solidFill>
                  <a:schemeClr val="accent2"/>
                </a:solidFill>
              </a:rPr>
              <a:t>Ademir, Roosevelt, Paulo e Pedro</a:t>
            </a:r>
          </a:p>
          <a:p>
            <a:pPr algn="r"/>
            <a:r>
              <a:rPr lang="pt-BR" sz="1200" b="1" i="1" dirty="0" smtClean="0">
                <a:solidFill>
                  <a:schemeClr val="accent2"/>
                </a:solidFill>
              </a:rPr>
              <a:t>UERT</a:t>
            </a:r>
            <a:endParaRPr lang="pt-BR" sz="1200" b="1" i="1" dirty="0">
              <a:solidFill>
                <a:schemeClr val="accent2"/>
              </a:solidFill>
            </a:endParaRPr>
          </a:p>
        </p:txBody>
      </p:sp>
      <p:pic>
        <p:nvPicPr>
          <p:cNvPr id="15" name="Picture 6" descr="C:\Users\03439-8\Desktop\cosana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82092" y="285728"/>
            <a:ext cx="1571636" cy="135732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Calibri"/>
        <a:ea typeface="Lucida Sans Unicode"/>
        <a:cs typeface="Lucida Sans Unicode"/>
      </a:majorFont>
      <a:minorFont>
        <a:latin typeface="Calibri"/>
        <a:ea typeface="Lucida Sans Unicode"/>
        <a:cs typeface="Lucida Sans Unicode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10</Words>
  <Application>Microsoft Office PowerPoint</Application>
  <PresentationFormat>Personalizar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Design padrão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Presidência</dc:creator>
  <cp:lastModifiedBy>10801-4</cp:lastModifiedBy>
  <cp:revision>102</cp:revision>
  <dcterms:modified xsi:type="dcterms:W3CDTF">2016-08-10T16:12:09Z</dcterms:modified>
</cp:coreProperties>
</file>