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6858000" cy="9144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D5E9"/>
    <a:srgbClr val="1D16AC"/>
    <a:srgbClr val="617006"/>
    <a:srgbClr val="EF3BE6"/>
    <a:srgbClr val="696969"/>
    <a:srgbClr val="F470EE"/>
    <a:srgbClr val="FF1111"/>
    <a:srgbClr val="FBC9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22" autoAdjust="0"/>
  </p:normalViewPr>
  <p:slideViewPr>
    <p:cSldViewPr>
      <p:cViewPr>
        <p:scale>
          <a:sx n="53" d="100"/>
          <a:sy n="53" d="100"/>
        </p:scale>
        <p:origin x="-1344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3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2BF762-B2E5-4079-BC61-E47C694CC4A9}" type="datetimeFigureOut">
              <a:rPr lang="pt-BR"/>
              <a:pPr>
                <a:defRPr/>
              </a:pPr>
              <a:t>22/05/2017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3C9AD71-24FA-4A6D-9AEF-8A381B1F52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1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3A7871-F2F5-4810-A638-2E4FF1B79432}" type="slidenum">
              <a:rPr lang="pt-BR" smtClean="0"/>
              <a:pPr/>
              <a:t>1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CD239-9B42-48E5-BDF2-E8B81FEDD6B1}" type="datetimeFigureOut">
              <a:rPr lang="pt-BR"/>
              <a:pPr>
                <a:defRPr/>
              </a:pPr>
              <a:t>22/05/2017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7B620-6E35-4323-9B36-4D13B250A1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2930A-8BE6-4DF8-AD6B-A9F576267D38}" type="datetimeFigureOut">
              <a:rPr lang="pt-BR"/>
              <a:pPr>
                <a:defRPr/>
              </a:pPr>
              <a:t>22/05/2017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4C3C-92B0-49EE-87D5-2F73253363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0C63D-E692-4068-98E3-51A8DE7EB1DF}" type="datetimeFigureOut">
              <a:rPr lang="pt-BR"/>
              <a:pPr>
                <a:defRPr/>
              </a:pPr>
              <a:t>22/05/2017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D9C58-3E38-4524-8E8F-AED5657D4B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F4FC8-0EF7-484C-888B-9514E64FA690}" type="datetimeFigureOut">
              <a:rPr lang="pt-BR"/>
              <a:pPr>
                <a:defRPr/>
              </a:pPr>
              <a:t>22/05/2017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DE23C-83C5-4F58-B1DD-843AF6A356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E86BC-1383-42AB-8B15-1E255157FE62}" type="datetimeFigureOut">
              <a:rPr lang="pt-BR"/>
              <a:pPr>
                <a:defRPr/>
              </a:pPr>
              <a:t>22/05/2017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2FD1F-736A-4F65-A97E-230AB27F11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EFE24-28BB-4D63-8CE5-8C904352D571}" type="datetimeFigureOut">
              <a:rPr lang="pt-BR"/>
              <a:pPr>
                <a:defRPr/>
              </a:pPr>
              <a:t>22/05/2017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A9F0B-F850-48D8-AD6B-FBBA6A891A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BAC29-524A-47C4-A019-C8311740D5F5}" type="datetimeFigureOut">
              <a:rPr lang="pt-BR"/>
              <a:pPr>
                <a:defRPr/>
              </a:pPr>
              <a:t>22/05/2017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B2F67-C5B4-441C-AEDD-67FD879B6B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A13E0-7358-430E-A32B-D9C7EA8629AD}" type="datetimeFigureOut">
              <a:rPr lang="pt-BR"/>
              <a:pPr>
                <a:defRPr/>
              </a:pPr>
              <a:t>22/05/2017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B3921-CE5F-4DD9-984C-04C5D486F1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D8CFC-50FB-4169-A898-2541952C4596}" type="datetimeFigureOut">
              <a:rPr lang="pt-BR"/>
              <a:pPr>
                <a:defRPr/>
              </a:pPr>
              <a:t>22/05/2017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F42DE-1694-425C-92DD-4DEE394F69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AB5C6-7461-4730-9206-B49452CCBF0C}" type="datetimeFigureOut">
              <a:rPr lang="pt-BR"/>
              <a:pPr>
                <a:defRPr/>
              </a:pPr>
              <a:t>22/05/2017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9E91B-207C-432E-9DBF-2AC8AEB91B4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FF2DC-3336-4736-B875-6EC17183A678}" type="datetimeFigureOut">
              <a:rPr lang="pt-BR"/>
              <a:pPr>
                <a:defRPr/>
              </a:pPr>
              <a:t>22/05/2017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D2A94-BE0A-4298-94F0-CB57CD7349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6D7EBA-D173-4FFB-A2C8-C4CCC16C0434}" type="datetimeFigureOut">
              <a:rPr lang="pt-BR"/>
              <a:pPr>
                <a:defRPr/>
              </a:pPr>
              <a:t>22/05/2017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338A01-0E52-49EB-B89F-7CB220E7FB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6" descr="cosanpa-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9286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CaixaDeTexto 9"/>
          <p:cNvSpPr txBox="1">
            <a:spLocks noChangeArrowheads="1"/>
          </p:cNvSpPr>
          <p:nvPr/>
        </p:nvSpPr>
        <p:spPr bwMode="auto">
          <a:xfrm>
            <a:off x="571500" y="8858250"/>
            <a:ext cx="6000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200" b="1">
                <a:solidFill>
                  <a:srgbClr val="002060"/>
                </a:solidFill>
                <a:cs typeface="Arial" charset="0"/>
              </a:rPr>
              <a:t>DPL/USGP/UERT - Serviço Social </a:t>
            </a:r>
          </a:p>
        </p:txBody>
      </p:sp>
      <p:pic>
        <p:nvPicPr>
          <p:cNvPr id="2052" name="Imagem 8" descr="aaaaaaaaaaaaa.jpg"/>
          <p:cNvPicPr>
            <a:picLocks noChangeAspect="1"/>
          </p:cNvPicPr>
          <p:nvPr/>
        </p:nvPicPr>
        <p:blipFill>
          <a:blip r:embed="rId4" cstate="print"/>
          <a:srcRect l="48601" t="25781" r="33727" b="55469"/>
          <a:stretch>
            <a:fillRect/>
          </a:stretch>
        </p:blipFill>
        <p:spPr bwMode="auto">
          <a:xfrm>
            <a:off x="4429125" y="3000375"/>
            <a:ext cx="242887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3" name="CaixaDeTexto 9"/>
          <p:cNvSpPr txBox="1">
            <a:spLocks noChangeArrowheads="1"/>
          </p:cNvSpPr>
          <p:nvPr/>
        </p:nvSpPr>
        <p:spPr bwMode="auto">
          <a:xfrm>
            <a:off x="0" y="7988300"/>
            <a:ext cx="6572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pt-BR" sz="16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pt-BR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Fluxograma: Armazenamento de acesso seqüencial 12"/>
          <p:cNvSpPr/>
          <p:nvPr/>
        </p:nvSpPr>
        <p:spPr>
          <a:xfrm>
            <a:off x="214313" y="1714500"/>
            <a:ext cx="3571875" cy="2500313"/>
          </a:xfrm>
          <a:prstGeom prst="flowChartMagneticTap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1D16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pt-B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PALESTRA</a:t>
            </a:r>
          </a:p>
          <a:p>
            <a:pPr algn="ctr">
              <a:defRPr/>
            </a:pPr>
            <a:endParaRPr lang="pt-BR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“COMO UTILIZAR O</a:t>
            </a:r>
          </a:p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PLANO DE            SAÚDE COM RESPONSABILIDADE</a:t>
            </a:r>
          </a:p>
          <a:p>
            <a:pPr algn="just">
              <a:defRPr/>
            </a:pP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86" name="CaixaDeTexto 13"/>
          <p:cNvSpPr txBox="1">
            <a:spLocks noChangeArrowheads="1"/>
          </p:cNvSpPr>
          <p:nvPr/>
        </p:nvSpPr>
        <p:spPr bwMode="auto">
          <a:xfrm>
            <a:off x="428625" y="2928938"/>
            <a:ext cx="600075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pt-BR" sz="1400" b="1" dirty="0">
              <a:solidFill>
                <a:srgbClr val="FF0000"/>
              </a:solidFill>
              <a:cs typeface="Arial" charset="0"/>
            </a:endParaRPr>
          </a:p>
          <a:p>
            <a:pPr algn="ctr">
              <a:defRPr/>
            </a:pPr>
            <a:endParaRPr lang="pt-BR" sz="1700" b="1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2056" name="Título 11"/>
          <p:cNvSpPr>
            <a:spLocks noGrp="1"/>
          </p:cNvSpPr>
          <p:nvPr>
            <p:ph type="title"/>
          </p:nvPr>
        </p:nvSpPr>
        <p:spPr>
          <a:xfrm>
            <a:off x="857250" y="214313"/>
            <a:ext cx="5457825" cy="1000125"/>
          </a:xfrm>
        </p:spPr>
        <p:txBody>
          <a:bodyPr/>
          <a:lstStyle/>
          <a:p>
            <a:pPr algn="l"/>
            <a:r>
              <a:rPr lang="pt-BR" sz="2800" b="1" smtClean="0">
                <a:solidFill>
                  <a:srgbClr val="002060"/>
                </a:solidFill>
              </a:rPr>
              <a:t>                 PROGRAMA                     </a:t>
            </a:r>
            <a:br>
              <a:rPr lang="pt-BR" sz="2800" b="1" smtClean="0">
                <a:solidFill>
                  <a:srgbClr val="002060"/>
                </a:solidFill>
              </a:rPr>
            </a:br>
            <a:r>
              <a:rPr lang="pt-BR" sz="2800" b="1" smtClean="0">
                <a:solidFill>
                  <a:srgbClr val="002060"/>
                </a:solidFill>
              </a:rPr>
              <a:t>          QUALIDADE DE VIDA</a:t>
            </a:r>
            <a:endParaRPr lang="pt-BR" sz="2800" b="1" smtClean="0"/>
          </a:p>
        </p:txBody>
      </p:sp>
      <p:sp>
        <p:nvSpPr>
          <p:cNvPr id="2057" name="CaixaDeTexto 13"/>
          <p:cNvSpPr txBox="1">
            <a:spLocks noChangeArrowheads="1"/>
          </p:cNvSpPr>
          <p:nvPr/>
        </p:nvSpPr>
        <p:spPr bwMode="auto">
          <a:xfrm>
            <a:off x="428625" y="5429250"/>
            <a:ext cx="464343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4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pt-BR" sz="20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pt-BR" sz="20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pt-BR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DIA: 22/05/2017</a:t>
            </a:r>
          </a:p>
          <a:p>
            <a:endParaRPr lang="pt-BR" sz="10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pt-BR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HORA: 15:30 h</a:t>
            </a:r>
          </a:p>
          <a:p>
            <a:endParaRPr lang="pt-BR" sz="10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pt-BR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LOCAL: Auditório Inácio  Gabriel       </a:t>
            </a:r>
          </a:p>
          <a:p>
            <a:r>
              <a:rPr lang="pt-BR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</a:t>
            </a:r>
          </a:p>
          <a:p>
            <a:endParaRPr lang="pt-BR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pt-BR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PARTICIPE</a:t>
            </a:r>
            <a:r>
              <a:rPr lang="pt-BR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</a:t>
            </a:r>
          </a:p>
          <a:p>
            <a:endParaRPr lang="pt-BR" sz="24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8" name="Imagem 10" descr="C:\Users\05249-3\Documents\UNIM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25" y="0"/>
            <a:ext cx="12858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3" descr="Pinheir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13" y="1000125"/>
            <a:ext cx="7032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5214938" y="1500188"/>
            <a:ext cx="1643062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b="1" dirty="0" err="1"/>
              <a:t>Uun</a:t>
            </a:r>
            <a:r>
              <a:rPr lang="pt-BR" sz="1200" b="1" dirty="0"/>
              <a:t>    </a:t>
            </a:r>
            <a:r>
              <a:rPr lang="pt-BR" sz="1200" b="1" dirty="0">
                <a:solidFill>
                  <a:schemeClr val="accent2">
                    <a:lumMod val="75000"/>
                  </a:schemeClr>
                </a:solidFill>
              </a:rPr>
              <a:t>UNIODONTO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13428266</TotalTime>
  <Words>39</Words>
  <Application>Microsoft Office PowerPoint</Application>
  <PresentationFormat>Apresentação na tela (4:3)</PresentationFormat>
  <Paragraphs>20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                 PROGRAMA                                QUALIDADE DE VIDA</vt:lpstr>
    </vt:vector>
  </TitlesOfParts>
  <Company>cosanpa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Venha participar da celebração à Nª Senhora de Nazaré</dc:title>
  <dc:creator>01294-7</dc:creator>
  <cp:lastModifiedBy>10801-4</cp:lastModifiedBy>
  <cp:revision>152</cp:revision>
  <dcterms:created xsi:type="dcterms:W3CDTF">2015-08-31T19:38:30Z</dcterms:created>
  <dcterms:modified xsi:type="dcterms:W3CDTF">2017-05-22T13:18:16Z</dcterms:modified>
</cp:coreProperties>
</file>